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72" r:id="rId4"/>
    <p:sldId id="257" r:id="rId5"/>
    <p:sldId id="258" r:id="rId6"/>
    <p:sldId id="259" r:id="rId7"/>
    <p:sldId id="260" r:id="rId8"/>
    <p:sldId id="261" r:id="rId9"/>
    <p:sldId id="273" r:id="rId10"/>
    <p:sldId id="262" r:id="rId11"/>
    <p:sldId id="263" r:id="rId12"/>
    <p:sldId id="264" r:id="rId13"/>
    <p:sldId id="266" r:id="rId14"/>
    <p:sldId id="265" r:id="rId15"/>
    <p:sldId id="267" r:id="rId16"/>
    <p:sldId id="268" r:id="rId17"/>
    <p:sldId id="269" r:id="rId18"/>
    <p:sldId id="270" r:id="rId19"/>
    <p:sldId id="274" r:id="rId20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4E77AB-DE3F-44FF-AD7B-3CF10CED7C80}" v="10" dt="2023-09-25T08:06:56.4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38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15.gif>
</file>

<file path=ppt/media/image16.jpeg>
</file>

<file path=ppt/media/image17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A22DAD0-2BF7-5A24-D57B-65AC255B16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F7189D60-0CD7-7C85-F6EF-89FCE196AD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0C63C2BB-2616-E795-378B-1B00FD0A8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714AB427-8E7C-8742-31E2-F63F162A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A4E7FAAB-052B-8356-6F6D-B3670603B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62641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E162270-7B7C-7030-8896-4F0AF016B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E7ED65D6-8412-A775-4740-EC30CD7C3B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EE35C6EA-1D24-5A8E-3BFF-2FAC56CCA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12A368ED-0C1E-D24C-C38A-A1A9E5B17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2E1C8A2C-E4B4-93D9-30E9-910AEC183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94960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5B2C131C-E7C3-4BE0-5D39-C80B7464DD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7F7CC64E-9ADD-E076-D604-F6DFD5438C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D526C0F5-B84C-6D1C-F827-7ED888516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B3C0DFD8-7C0A-906B-045C-061D8049E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E9679DCC-1C6F-3EBD-4874-AFE04768E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91594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7ED90F9-FE73-DFCC-176F-4D365041C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FFBEED7-D8C3-F0C8-DC75-5F29BF04D6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36CC4E2F-C286-FC60-B4CA-FD6170900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7034EDC2-E472-08F5-A95E-B607A57E1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C3BF010D-3024-DF52-64F6-13FC338E4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25487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2F56205-35C2-D279-9330-1A170AB9C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50FEA138-1A35-5DBE-BE0E-3923E8A0B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60FC2F92-A748-0D6D-D12B-C34D272E9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3F81CE92-3F4F-240C-EBFA-1AFB46307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D5064D0A-4137-6831-EB12-AAF90D137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58008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8D1DE3E-E638-42E0-CEE7-B00CAC8BB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933EECD-FBE3-5766-64C2-A57A9BC3EE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E8859ED4-F670-18C3-B941-39BEB2E49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17C6194F-C654-6403-2404-61BF976C9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1D38FD12-3C4C-00EB-57E5-E02303E28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519C733B-148E-6C91-9A8D-7EB969034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74271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BDE1FBE-D4F8-44BE-C509-A5D96694E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3FC3F7E7-4989-E707-1958-57B9493115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530E85B2-D771-0BA0-8B7B-0047438C6C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5A05AE40-0062-A95B-58E0-C8F647B4C2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7B20C38E-5216-AFAC-EBCC-FA28B65C93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93D51C27-CB0A-015D-7134-C2F6ACE0F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988BDCCD-4AFC-8900-07F5-CB491340F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64FADEDD-519C-7921-E7BD-943D59E83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14456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A3062E6-26ED-BEBD-8108-CDF90A6E8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8E46A4EB-70D4-4D0F-C603-09516A1CB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4815FA19-EF4C-31C2-E2E7-E0A4C6299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555AEC54-6525-DFFA-BA44-9E8071AC7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8849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64FA8E12-FFEB-FB93-5F64-44C5FAF25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37F4CDC2-47ED-36D8-0505-1FBD774DB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C453BBED-0EF4-B787-18F6-6B9C2AD56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61274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A72DCA7-EBC7-E34C-0A7F-26624CC68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86ABC1B3-F36C-61B9-4AA4-74A6017ED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CFE2D731-F8BC-8692-D9DE-2A3CE9F54D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09765E33-B6E4-83BA-8963-66AC647A9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0AA697B1-F112-7CEA-EE2A-017138349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5D05FFB2-E3C2-52CE-61AC-71C45004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13793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C59BEB6-AD93-6E2F-4384-BD3465E65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8F263974-CDDD-C904-442F-9EBD84D56C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89B9D4EB-E605-4221-37E0-4996369B44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937E822F-CB3B-D3D0-1FCB-9F4C61C80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0E463B93-DEED-6D6F-F028-E6FDABFBA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B4AC9212-AE0C-4C0F-F8DA-01A14F3DF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45174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29F7B03E-6C34-F876-D266-BFEA06CDC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298A74AF-7BFC-074D-FB64-5208CA1BD5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8737B8C8-205F-F444-F745-89DFEC4872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6CE48-2E40-4E91-A2C0-05AC18297301}" type="datetimeFigureOut">
              <a:rPr lang="nb-NO" smtClean="0"/>
              <a:t>25.09.2023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947975A1-76C7-9AD5-8BFA-4557295CE4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C2FD1583-DD08-848D-EB3D-505FF2EC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04004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37FA8B-6F76-86A9-8460-12F292199E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C3193A97-ADAD-9613-E9F5-345F997875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nb-NO">
                <a:solidFill>
                  <a:srgbClr val="FFFFFF"/>
                </a:solidFill>
              </a:rPr>
              <a:t>GIT og GITHUB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CD9F3558-0EEE-3CD1-5615-CED0F9F348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nb-NO">
                <a:solidFill>
                  <a:srgbClr val="FFFFFF"/>
                </a:solidFill>
              </a:rPr>
              <a:t>Workshop arrangert av EIKLAB</a:t>
            </a:r>
          </a:p>
        </p:txBody>
      </p:sp>
    </p:spTree>
    <p:extLst>
      <p:ext uri="{BB962C8B-B14F-4D97-AF65-F5344CB8AC3E}">
        <p14:creationId xmlns:p14="http://schemas.microsoft.com/office/powerpoint/2010/main" val="36321103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erverrumpaneler med lys">
            <a:extLst>
              <a:ext uri="{FF2B5EF4-FFF2-40B4-BE49-F238E27FC236}">
                <a16:creationId xmlns:a16="http://schemas.microsoft.com/office/drawing/2014/main" id="{BF32DF56-EBE4-551B-3C9E-3846A48AAB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B9D430F0-2326-AF44-89D1-8518A47A2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nb-NO" sz="4000"/>
              <a:t>Repository (Repo):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B5F81852-6D2C-EFD9-D41D-4B6925FAB9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nb-NO" sz="2000" dirty="0"/>
              <a:t>Dette er et sted der alle filene og informasjonen om prosjektet lagres. </a:t>
            </a:r>
          </a:p>
          <a:p>
            <a:r>
              <a:rPr lang="nb-NO" sz="2000" dirty="0"/>
              <a:t>Det er enkelt forklart en mappe med filene dine</a:t>
            </a:r>
          </a:p>
        </p:txBody>
      </p:sp>
    </p:spTree>
    <p:extLst>
      <p:ext uri="{BB962C8B-B14F-4D97-AF65-F5344CB8AC3E}">
        <p14:creationId xmlns:p14="http://schemas.microsoft.com/office/powerpoint/2010/main" val="1123347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Slide Background">
            <a:extLst>
              <a:ext uri="{FF2B5EF4-FFF2-40B4-BE49-F238E27FC236}">
                <a16:creationId xmlns:a16="http://schemas.microsoft.com/office/drawing/2014/main" id="{FE1EC756-41E9-4FD6-AD48-EF46A2813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5" name="Rectangle 11">
            <a:extLst>
              <a:ext uri="{FF2B5EF4-FFF2-40B4-BE49-F238E27FC236}">
                <a16:creationId xmlns:a16="http://schemas.microsoft.com/office/drawing/2014/main" id="{E66F6371-9EA5-9354-29DC-1D07B921F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290"/>
            <a:ext cx="12192000" cy="1733407"/>
          </a:xfrm>
          <a:prstGeom prst="rect">
            <a:avLst/>
          </a:prstGeom>
          <a:ln>
            <a:noFill/>
          </a:ln>
          <a:effectLst>
            <a:outerShdw blurRad="254000" dist="381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D346E7E5-A8A8-1CB5-71F8-385F09855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5" y="307447"/>
            <a:ext cx="10693884" cy="1109932"/>
          </a:xfrm>
        </p:spPr>
        <p:txBody>
          <a:bodyPr>
            <a:normAutofit/>
          </a:bodyPr>
          <a:lstStyle/>
          <a:p>
            <a:r>
              <a:rPr lang="nb-NO" sz="4000"/>
              <a:t>Commit:</a:t>
            </a:r>
          </a:p>
        </p:txBody>
      </p:sp>
      <p:pic>
        <p:nvPicPr>
          <p:cNvPr id="16" name="Graphic 6" descr="Flaggkontur">
            <a:extLst>
              <a:ext uri="{FF2B5EF4-FFF2-40B4-BE49-F238E27FC236}">
                <a16:creationId xmlns:a16="http://schemas.microsoft.com/office/drawing/2014/main" id="{8B478D90-5A47-23F8-408E-469201EA2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50852" y="2357888"/>
            <a:ext cx="3775494" cy="3775494"/>
          </a:xfrm>
          <a:prstGeom prst="rect">
            <a:avLst/>
          </a:prstGeom>
        </p:spPr>
      </p:pic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70970283-FA9D-BB01-3FDA-FEAC61B336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0509" y="2357888"/>
            <a:ext cx="4265370" cy="3902635"/>
          </a:xfrm>
        </p:spPr>
        <p:txBody>
          <a:bodyPr anchor="ctr">
            <a:normAutofit/>
          </a:bodyPr>
          <a:lstStyle/>
          <a:p>
            <a:r>
              <a:rPr lang="nb-NO" sz="2000" dirty="0"/>
              <a:t>En </a:t>
            </a:r>
            <a:r>
              <a:rPr lang="nb-NO" sz="2000" dirty="0" err="1"/>
              <a:t>commit</a:t>
            </a:r>
            <a:r>
              <a:rPr lang="nb-NO" sz="2000" dirty="0"/>
              <a:t> representerer en samling av endringer i prosjektet. Hver </a:t>
            </a:r>
            <a:r>
              <a:rPr lang="nb-NO" sz="2000" dirty="0" err="1"/>
              <a:t>commit</a:t>
            </a:r>
            <a:r>
              <a:rPr lang="nb-NO" sz="2000" dirty="0"/>
              <a:t> har en beskrivelse som forklarer hva som ble endret. Dette gjør det enkelt å spore utviklingen av prosjektet over tid.</a:t>
            </a:r>
          </a:p>
          <a:p>
            <a:r>
              <a:rPr lang="nb-NO" sz="2000" dirty="0"/>
              <a:t>Enkelt forklart kan det sammenlignes med at du skriver en liten beskrivelse om hva du har gjort hver gang du lagrer en ny versjon av filen.</a:t>
            </a:r>
          </a:p>
        </p:txBody>
      </p:sp>
    </p:spTree>
    <p:extLst>
      <p:ext uri="{BB962C8B-B14F-4D97-AF65-F5344CB8AC3E}">
        <p14:creationId xmlns:p14="http://schemas.microsoft.com/office/powerpoint/2010/main" val="942953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AF6CB648-9554-488A-B457-99CAAD1DA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3ADCBE7-9330-1CDA-00EB-CDD12DB722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290"/>
            <a:ext cx="12192000" cy="1733407"/>
          </a:xfrm>
          <a:prstGeom prst="rect">
            <a:avLst/>
          </a:prstGeom>
          <a:ln>
            <a:noFill/>
          </a:ln>
          <a:effectLst>
            <a:outerShdw blurRad="254000" dist="381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344CD63A-BF5E-F154-32C6-4045D47DB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240241"/>
            <a:ext cx="10760054" cy="1228299"/>
          </a:xfrm>
        </p:spPr>
        <p:txBody>
          <a:bodyPr>
            <a:normAutofit/>
          </a:bodyPr>
          <a:lstStyle/>
          <a:p>
            <a:r>
              <a:rPr lang="nb-NO" sz="4000" dirty="0"/>
              <a:t>Branch: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CC585527-4966-8814-283B-CF37A2299A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321476"/>
            <a:ext cx="4864875" cy="3850724"/>
          </a:xfrm>
        </p:spPr>
        <p:txBody>
          <a:bodyPr anchor="ctr">
            <a:normAutofit/>
          </a:bodyPr>
          <a:lstStyle/>
          <a:p>
            <a:r>
              <a:rPr lang="nb-NO" sz="2000"/>
              <a:t>En gren (branch) i Git er en kopi av prosjektet som kan utvikles uavhengig av hovedprosjektet. Dette tillater flere personer å jobbe på forskjellige funksjoner samtidig uten å forstyrre hverandre. Senere kan grenene integreres tilbake i hovedprosjektet gjennom en prosess kalt "merge" eller "pull request".</a:t>
            </a:r>
          </a:p>
        </p:txBody>
      </p:sp>
      <p:pic>
        <p:nvPicPr>
          <p:cNvPr id="7" name="Graphic 6" descr="Branching Diagram">
            <a:extLst>
              <a:ext uri="{FF2B5EF4-FFF2-40B4-BE49-F238E27FC236}">
                <a16:creationId xmlns:a16="http://schemas.microsoft.com/office/drawing/2014/main" id="{871F27CD-A5FC-B9E3-123E-826983EC4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29047" y="2321476"/>
            <a:ext cx="3807411" cy="3807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264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D44CAAE-04AD-CBF6-9821-2BBF2E9D2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nb-NO" sz="3600"/>
              <a:t>Pull Request (PR):</a:t>
            </a:r>
          </a:p>
        </p:txBody>
      </p:sp>
      <p:pic>
        <p:nvPicPr>
          <p:cNvPr id="1026" name="Picture 2" descr="A Guide to Effective Pull Request Reviews | The Nebulab Blog">
            <a:extLst>
              <a:ext uri="{FF2B5EF4-FFF2-40B4-BE49-F238E27FC236}">
                <a16:creationId xmlns:a16="http://schemas.microsoft.com/office/drawing/2014/main" id="{B880A231-922B-20F3-E8B0-A8C4D41C47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70" b="27234"/>
          <a:stretch/>
        </p:blipFill>
        <p:spPr bwMode="auto"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9E94835-D2D4-BB06-0F41-4B977EE8C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rmAutofit/>
          </a:bodyPr>
          <a:lstStyle/>
          <a:p>
            <a:r>
              <a:rPr lang="nb-NO" sz="1800"/>
              <a:t>Dette er en funksjon ofte brukt i plattformer som GitHub og GitLab. En pull request er en forespørsel om å inkludere endringer fra en gren til en annen. </a:t>
            </a:r>
          </a:p>
        </p:txBody>
      </p:sp>
    </p:spTree>
    <p:extLst>
      <p:ext uri="{BB962C8B-B14F-4D97-AF65-F5344CB8AC3E}">
        <p14:creationId xmlns:p14="http://schemas.microsoft.com/office/powerpoint/2010/main" val="3398734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5D5C1FA-6C1D-3B65-B326-8AA44257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Merge</a:t>
            </a:r>
            <a:r>
              <a:rPr lang="nb-NO" dirty="0"/>
              <a:t>: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5B0C971F-3613-022B-7613-BCEAD2E1F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Dette er prosessen med å kombinere endringer fra en gren til en annen, for eksempel å ta endringer fra en utviklingsgren og inkludere dem i hovedgrenen.</a:t>
            </a:r>
          </a:p>
        </p:txBody>
      </p:sp>
      <p:pic>
        <p:nvPicPr>
          <p:cNvPr id="2050" name="Picture 2" descr="Git Merge GIF - Git Merge Gitmerge - Discover &amp; Share GIFs">
            <a:extLst>
              <a:ext uri="{FF2B5EF4-FFF2-40B4-BE49-F238E27FC236}">
                <a16:creationId xmlns:a16="http://schemas.microsoft.com/office/drawing/2014/main" id="{55C929E2-65EB-007A-4ED0-BA23D7A07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2960" y="3161030"/>
            <a:ext cx="6096000" cy="3409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1697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944E337-3E5D-4A1F-A5A1-2057F25B8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A50D69-7CF7-4844-B844-A2B821C77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7854"/>
            <a:ext cx="12192000" cy="6865854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03B3EDE0-8AD8-DA5E-D0A1-2BE1C55F4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1" y="601744"/>
            <a:ext cx="6781800" cy="1338696"/>
          </a:xfrm>
        </p:spPr>
        <p:txBody>
          <a:bodyPr>
            <a:normAutofit/>
          </a:bodyPr>
          <a:lstStyle/>
          <a:p>
            <a:r>
              <a:rPr lang="nb-NO" dirty="0" err="1"/>
              <a:t>Clone</a:t>
            </a:r>
            <a:r>
              <a:rPr lang="nb-NO" dirty="0"/>
              <a:t>:</a:t>
            </a:r>
          </a:p>
        </p:txBody>
      </p:sp>
      <p:pic>
        <p:nvPicPr>
          <p:cNvPr id="5" name="Picture 4" descr="Closeup av et tastatur">
            <a:extLst>
              <a:ext uri="{FF2B5EF4-FFF2-40B4-BE49-F238E27FC236}">
                <a16:creationId xmlns:a16="http://schemas.microsoft.com/office/drawing/2014/main" id="{A2401F8D-4088-6A03-1E0E-07E5B4315D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249" r="42301" b="1"/>
          <a:stretch/>
        </p:blipFill>
        <p:spPr>
          <a:xfrm>
            <a:off x="20" y="10"/>
            <a:ext cx="3754739" cy="6857990"/>
          </a:xfrm>
          <a:custGeom>
            <a:avLst/>
            <a:gdLst/>
            <a:ahLst/>
            <a:cxnLst/>
            <a:rect l="l" t="t" r="r" b="b"/>
            <a:pathLst>
              <a:path w="3754759" h="6858000">
                <a:moveTo>
                  <a:pt x="0" y="0"/>
                </a:moveTo>
                <a:lnTo>
                  <a:pt x="3405358" y="0"/>
                </a:lnTo>
                <a:lnTo>
                  <a:pt x="3406298" y="5103"/>
                </a:lnTo>
                <a:cubicBezTo>
                  <a:pt x="3408705" y="9272"/>
                  <a:pt x="3410993" y="13534"/>
                  <a:pt x="3408744" y="22806"/>
                </a:cubicBezTo>
                <a:cubicBezTo>
                  <a:pt x="3398212" y="18869"/>
                  <a:pt x="3412504" y="58782"/>
                  <a:pt x="3403554" y="60481"/>
                </a:cubicBezTo>
                <a:cubicBezTo>
                  <a:pt x="3417198" y="75379"/>
                  <a:pt x="3401704" y="83956"/>
                  <a:pt x="3406685" y="104437"/>
                </a:cubicBezTo>
                <a:cubicBezTo>
                  <a:pt x="3412035" y="113935"/>
                  <a:pt x="3413215" y="120918"/>
                  <a:pt x="3408439" y="130745"/>
                </a:cubicBezTo>
                <a:cubicBezTo>
                  <a:pt x="3434362" y="174436"/>
                  <a:pt x="3410826" y="157826"/>
                  <a:pt x="3422002" y="199353"/>
                </a:cubicBezTo>
                <a:cubicBezTo>
                  <a:pt x="3433366" y="235046"/>
                  <a:pt x="3441595" y="275734"/>
                  <a:pt x="3466217" y="309590"/>
                </a:cubicBezTo>
                <a:cubicBezTo>
                  <a:pt x="3473022" y="315692"/>
                  <a:pt x="3476249" y="331335"/>
                  <a:pt x="3473425" y="344525"/>
                </a:cubicBezTo>
                <a:cubicBezTo>
                  <a:pt x="3472938" y="346792"/>
                  <a:pt x="3472286" y="348904"/>
                  <a:pt x="3471491" y="350788"/>
                </a:cubicBezTo>
                <a:cubicBezTo>
                  <a:pt x="3476473" y="380853"/>
                  <a:pt x="3497528" y="490678"/>
                  <a:pt x="3503314" y="524915"/>
                </a:cubicBezTo>
                <a:cubicBezTo>
                  <a:pt x="3495110" y="528110"/>
                  <a:pt x="3511009" y="544789"/>
                  <a:pt x="3506208" y="556205"/>
                </a:cubicBezTo>
                <a:cubicBezTo>
                  <a:pt x="3501906" y="564424"/>
                  <a:pt x="3505727" y="571402"/>
                  <a:pt x="3506503" y="579730"/>
                </a:cubicBezTo>
                <a:cubicBezTo>
                  <a:pt x="3503352" y="590904"/>
                  <a:pt x="3511763" y="626437"/>
                  <a:pt x="3516997" y="635552"/>
                </a:cubicBezTo>
                <a:cubicBezTo>
                  <a:pt x="3534688" y="657082"/>
                  <a:pt x="3524838" y="708447"/>
                  <a:pt x="3538464" y="726388"/>
                </a:cubicBezTo>
                <a:cubicBezTo>
                  <a:pt x="3540659" y="733032"/>
                  <a:pt x="3541735" y="739585"/>
                  <a:pt x="3542115" y="746049"/>
                </a:cubicBezTo>
                <a:lnTo>
                  <a:pt x="3541598" y="764218"/>
                </a:lnTo>
                <a:lnTo>
                  <a:pt x="3538294" y="769538"/>
                </a:lnTo>
                <a:lnTo>
                  <a:pt x="3539714" y="780556"/>
                </a:lnTo>
                <a:lnTo>
                  <a:pt x="3539328" y="783752"/>
                </a:lnTo>
                <a:cubicBezTo>
                  <a:pt x="3538575" y="789859"/>
                  <a:pt x="3537953" y="795880"/>
                  <a:pt x="3537882" y="801812"/>
                </a:cubicBezTo>
                <a:cubicBezTo>
                  <a:pt x="3555332" y="793164"/>
                  <a:pt x="3540143" y="850853"/>
                  <a:pt x="3553763" y="833773"/>
                </a:cubicBezTo>
                <a:cubicBezTo>
                  <a:pt x="3556400" y="864868"/>
                  <a:pt x="3568671" y="840452"/>
                  <a:pt x="3557696" y="878520"/>
                </a:cubicBezTo>
                <a:cubicBezTo>
                  <a:pt x="3574636" y="926170"/>
                  <a:pt x="3572932" y="1002669"/>
                  <a:pt x="3596902" y="1039468"/>
                </a:cubicBezTo>
                <a:cubicBezTo>
                  <a:pt x="3588227" y="1035176"/>
                  <a:pt x="3582669" y="1055878"/>
                  <a:pt x="3587550" y="1069793"/>
                </a:cubicBezTo>
                <a:cubicBezTo>
                  <a:pt x="3553603" y="1054905"/>
                  <a:pt x="3620138" y="1124159"/>
                  <a:pt x="3598129" y="1137690"/>
                </a:cubicBezTo>
                <a:cubicBezTo>
                  <a:pt x="3619154" y="1137277"/>
                  <a:pt x="3657845" y="1198819"/>
                  <a:pt x="3642072" y="1229443"/>
                </a:cubicBezTo>
                <a:cubicBezTo>
                  <a:pt x="3648492" y="1274612"/>
                  <a:pt x="3667414" y="1305895"/>
                  <a:pt x="3662799" y="1353804"/>
                </a:cubicBezTo>
                <a:cubicBezTo>
                  <a:pt x="3665680" y="1355144"/>
                  <a:pt x="3668149" y="1357448"/>
                  <a:pt x="3670319" y="1360420"/>
                </a:cubicBezTo>
                <a:lnTo>
                  <a:pt x="3675717" y="1370453"/>
                </a:lnTo>
                <a:lnTo>
                  <a:pt x="3675458" y="1372456"/>
                </a:lnTo>
                <a:cubicBezTo>
                  <a:pt x="3675775" y="1380261"/>
                  <a:pt x="3677154" y="1384198"/>
                  <a:pt x="3678998" y="1386422"/>
                </a:cubicBezTo>
                <a:lnTo>
                  <a:pt x="3681613" y="1387932"/>
                </a:lnTo>
                <a:lnTo>
                  <a:pt x="3684619" y="1397028"/>
                </a:lnTo>
                <a:lnTo>
                  <a:pt x="3692094" y="1413643"/>
                </a:lnTo>
                <a:lnTo>
                  <a:pt x="3692036" y="1417975"/>
                </a:lnTo>
                <a:lnTo>
                  <a:pt x="3701043" y="1444940"/>
                </a:lnTo>
                <a:lnTo>
                  <a:pt x="3700474" y="1445893"/>
                </a:lnTo>
                <a:cubicBezTo>
                  <a:pt x="3699407" y="1448641"/>
                  <a:pt x="3699006" y="1451835"/>
                  <a:pt x="3699990" y="1456030"/>
                </a:cubicBezTo>
                <a:cubicBezTo>
                  <a:pt x="3688343" y="1458099"/>
                  <a:pt x="3696713" y="1461887"/>
                  <a:pt x="3700642" y="1474079"/>
                </a:cubicBezTo>
                <a:cubicBezTo>
                  <a:pt x="3683431" y="1480016"/>
                  <a:pt x="3700716" y="1509516"/>
                  <a:pt x="3693587" y="1522890"/>
                </a:cubicBezTo>
                <a:cubicBezTo>
                  <a:pt x="3696861" y="1531716"/>
                  <a:pt x="3700010" y="1541157"/>
                  <a:pt x="3702900" y="1551068"/>
                </a:cubicBezTo>
                <a:lnTo>
                  <a:pt x="3708038" y="1631578"/>
                </a:lnTo>
                <a:lnTo>
                  <a:pt x="3698097" y="1716642"/>
                </a:lnTo>
                <a:cubicBezTo>
                  <a:pt x="3699314" y="1747867"/>
                  <a:pt x="3695412" y="1775147"/>
                  <a:pt x="3700384" y="1801382"/>
                </a:cubicBezTo>
                <a:cubicBezTo>
                  <a:pt x="3696845" y="1812311"/>
                  <a:pt x="3695699" y="1822504"/>
                  <a:pt x="3702257" y="1832013"/>
                </a:cubicBezTo>
                <a:cubicBezTo>
                  <a:pt x="3701651" y="1861238"/>
                  <a:pt x="3693313" y="1868713"/>
                  <a:pt x="3700986" y="1886838"/>
                </a:cubicBezTo>
                <a:cubicBezTo>
                  <a:pt x="3687741" y="1903887"/>
                  <a:pt x="3693148" y="1904594"/>
                  <a:pt x="3697545" y="1912087"/>
                </a:cubicBezTo>
                <a:lnTo>
                  <a:pt x="3697885" y="1913171"/>
                </a:lnTo>
                <a:lnTo>
                  <a:pt x="3695987" y="1915505"/>
                </a:lnTo>
                <a:lnTo>
                  <a:pt x="3695284" y="1920179"/>
                </a:lnTo>
                <a:lnTo>
                  <a:pt x="3696499" y="1932787"/>
                </a:lnTo>
                <a:lnTo>
                  <a:pt x="3697473" y="1937503"/>
                </a:lnTo>
                <a:cubicBezTo>
                  <a:pt x="3697953" y="1940760"/>
                  <a:pt x="3698023" y="1942937"/>
                  <a:pt x="3697799" y="1944457"/>
                </a:cubicBezTo>
                <a:lnTo>
                  <a:pt x="3697642" y="1944638"/>
                </a:lnTo>
                <a:lnTo>
                  <a:pt x="3698268" y="1951136"/>
                </a:lnTo>
                <a:cubicBezTo>
                  <a:pt x="3699704" y="1962083"/>
                  <a:pt x="3701457" y="1972719"/>
                  <a:pt x="3703418" y="1982828"/>
                </a:cubicBezTo>
                <a:cubicBezTo>
                  <a:pt x="3694620" y="1991887"/>
                  <a:pt x="3707345" y="2028973"/>
                  <a:pt x="3689767" y="2025705"/>
                </a:cubicBezTo>
                <a:cubicBezTo>
                  <a:pt x="3691896" y="2039367"/>
                  <a:pt x="3699517" y="2047321"/>
                  <a:pt x="3687894" y="2043252"/>
                </a:cubicBezTo>
                <a:cubicBezTo>
                  <a:pt x="3688268" y="2047766"/>
                  <a:pt x="3687435" y="2050599"/>
                  <a:pt x="3686015" y="2052668"/>
                </a:cubicBezTo>
                <a:lnTo>
                  <a:pt x="3685329" y="2053280"/>
                </a:lnTo>
                <a:lnTo>
                  <a:pt x="3690348" y="2083660"/>
                </a:lnTo>
                <a:lnTo>
                  <a:pt x="3689688" y="2087758"/>
                </a:lnTo>
                <a:lnTo>
                  <a:pt x="3694656" y="2107476"/>
                </a:lnTo>
                <a:lnTo>
                  <a:pt x="3696317" y="2117709"/>
                </a:lnTo>
                <a:lnTo>
                  <a:pt x="3698652" y="2120508"/>
                </a:lnTo>
                <a:cubicBezTo>
                  <a:pt x="3700138" y="2123582"/>
                  <a:pt x="3700933" y="2128051"/>
                  <a:pt x="3700157" y="2135655"/>
                </a:cubicBezTo>
                <a:lnTo>
                  <a:pt x="3699626" y="2137431"/>
                </a:lnTo>
                <a:lnTo>
                  <a:pt x="3703486" y="2149795"/>
                </a:lnTo>
                <a:cubicBezTo>
                  <a:pt x="3705184" y="2153754"/>
                  <a:pt x="3707268" y="2157232"/>
                  <a:pt x="3709885" y="2160002"/>
                </a:cubicBezTo>
                <a:cubicBezTo>
                  <a:pt x="3698737" y="2203287"/>
                  <a:pt x="3712805" y="2242927"/>
                  <a:pt x="3712777" y="2289319"/>
                </a:cubicBezTo>
                <a:cubicBezTo>
                  <a:pt x="3693169" y="2310331"/>
                  <a:pt x="3722276" y="2389074"/>
                  <a:pt x="3742794" y="2399589"/>
                </a:cubicBezTo>
                <a:cubicBezTo>
                  <a:pt x="3725319" y="2400703"/>
                  <a:pt x="3751962" y="2457534"/>
                  <a:pt x="3753311" y="2472464"/>
                </a:cubicBezTo>
                <a:cubicBezTo>
                  <a:pt x="3753760" y="2477441"/>
                  <a:pt x="3751399" y="2477762"/>
                  <a:pt x="3743656" y="2469811"/>
                </a:cubicBezTo>
                <a:cubicBezTo>
                  <a:pt x="3746474" y="2485608"/>
                  <a:pt x="3738186" y="2502460"/>
                  <a:pt x="3730339" y="2493869"/>
                </a:cubicBezTo>
                <a:cubicBezTo>
                  <a:pt x="3748556" y="2541387"/>
                  <a:pt x="3736267" y="2613433"/>
                  <a:pt x="3746134" y="2667651"/>
                </a:cubicBezTo>
                <a:cubicBezTo>
                  <a:pt x="3730160" y="2698252"/>
                  <a:pt x="3745496" y="2681337"/>
                  <a:pt x="3743743" y="2712354"/>
                </a:cubicBezTo>
                <a:cubicBezTo>
                  <a:pt x="3759373" y="2703131"/>
                  <a:pt x="3736572" y="2750256"/>
                  <a:pt x="3754759" y="2751060"/>
                </a:cubicBezTo>
                <a:cubicBezTo>
                  <a:pt x="3753864" y="2756679"/>
                  <a:pt x="3752424" y="2762098"/>
                  <a:pt x="3750841" y="2767527"/>
                </a:cubicBezTo>
                <a:lnTo>
                  <a:pt x="3750021" y="2770377"/>
                </a:lnTo>
                <a:lnTo>
                  <a:pt x="3749874" y="2781617"/>
                </a:lnTo>
                <a:lnTo>
                  <a:pt x="3745916" y="2784975"/>
                </a:lnTo>
                <a:lnTo>
                  <a:pt x="3742888" y="2802030"/>
                </a:lnTo>
                <a:cubicBezTo>
                  <a:pt x="3742360" y="2808388"/>
                  <a:pt x="3742498" y="2815196"/>
                  <a:pt x="3743710" y="2822667"/>
                </a:cubicBezTo>
                <a:cubicBezTo>
                  <a:pt x="3751787" y="2840797"/>
                  <a:pt x="3744398" y="2870002"/>
                  <a:pt x="3746201" y="2896003"/>
                </a:cubicBezTo>
                <a:lnTo>
                  <a:pt x="3749006" y="2907846"/>
                </a:lnTo>
                <a:lnTo>
                  <a:pt x="3747206" y="2947037"/>
                </a:lnTo>
                <a:cubicBezTo>
                  <a:pt x="3747030" y="2958176"/>
                  <a:pt x="3747214" y="2969719"/>
                  <a:pt x="3748070" y="2981841"/>
                </a:cubicBezTo>
                <a:lnTo>
                  <a:pt x="3750937" y="3004278"/>
                </a:lnTo>
                <a:lnTo>
                  <a:pt x="3749761" y="3010254"/>
                </a:lnTo>
                <a:cubicBezTo>
                  <a:pt x="3750425" y="3020530"/>
                  <a:pt x="3756245" y="3033889"/>
                  <a:pt x="3749923" y="3032983"/>
                </a:cubicBezTo>
                <a:lnTo>
                  <a:pt x="3752658" y="3044429"/>
                </a:lnTo>
                <a:lnTo>
                  <a:pt x="3748217" y="3056076"/>
                </a:lnTo>
                <a:cubicBezTo>
                  <a:pt x="3747117" y="3057381"/>
                  <a:pt x="3745928" y="3058381"/>
                  <a:pt x="3744691" y="3059042"/>
                </a:cubicBezTo>
                <a:lnTo>
                  <a:pt x="3747123" y="3075102"/>
                </a:lnTo>
                <a:lnTo>
                  <a:pt x="3744190" y="3088509"/>
                </a:lnTo>
                <a:lnTo>
                  <a:pt x="3747093" y="3099930"/>
                </a:lnTo>
                <a:lnTo>
                  <a:pt x="3746799" y="3104743"/>
                </a:lnTo>
                <a:lnTo>
                  <a:pt x="3745610" y="3116729"/>
                </a:lnTo>
                <a:cubicBezTo>
                  <a:pt x="3744666" y="3122891"/>
                  <a:pt x="3743503" y="3129792"/>
                  <a:pt x="3742676" y="3137453"/>
                </a:cubicBezTo>
                <a:lnTo>
                  <a:pt x="3742441" y="3143884"/>
                </a:lnTo>
                <a:lnTo>
                  <a:pt x="3737104" y="3158122"/>
                </a:lnTo>
                <a:cubicBezTo>
                  <a:pt x="3733050" y="3168490"/>
                  <a:pt x="3730374" y="3176626"/>
                  <a:pt x="3733275" y="3185367"/>
                </a:cubicBezTo>
                <a:cubicBezTo>
                  <a:pt x="3728135" y="3200760"/>
                  <a:pt x="3712176" y="3212117"/>
                  <a:pt x="3717639" y="3233769"/>
                </a:cubicBezTo>
                <a:cubicBezTo>
                  <a:pt x="3709851" y="3227497"/>
                  <a:pt x="3717920" y="3258095"/>
                  <a:pt x="3710433" y="3262123"/>
                </a:cubicBezTo>
                <a:cubicBezTo>
                  <a:pt x="3704342" y="3264110"/>
                  <a:pt x="3705370" y="3273856"/>
                  <a:pt x="3703458" y="3281408"/>
                </a:cubicBezTo>
                <a:cubicBezTo>
                  <a:pt x="3697412" y="3287020"/>
                  <a:pt x="3693483" y="3324746"/>
                  <a:pt x="3695027" y="3337739"/>
                </a:cubicBezTo>
                <a:cubicBezTo>
                  <a:pt x="3703095" y="3374177"/>
                  <a:pt x="3679154" y="3404974"/>
                  <a:pt x="3684951" y="3434139"/>
                </a:cubicBezTo>
                <a:cubicBezTo>
                  <a:pt x="3684732" y="3441861"/>
                  <a:pt x="3683615" y="3448308"/>
                  <a:pt x="3681946" y="3453928"/>
                </a:cubicBezTo>
                <a:lnTo>
                  <a:pt x="3675939" y="3468021"/>
                </a:lnTo>
                <a:cubicBezTo>
                  <a:pt x="3674480" y="3468264"/>
                  <a:pt x="3673022" y="3468506"/>
                  <a:pt x="3671563" y="3468748"/>
                </a:cubicBezTo>
                <a:lnTo>
                  <a:pt x="3669360" y="3479164"/>
                </a:lnTo>
                <a:lnTo>
                  <a:pt x="3668060" y="3481325"/>
                </a:lnTo>
                <a:cubicBezTo>
                  <a:pt x="3665560" y="3485437"/>
                  <a:pt x="3663197" y="3489622"/>
                  <a:pt x="3661315" y="3494328"/>
                </a:cubicBezTo>
                <a:cubicBezTo>
                  <a:pt x="3678446" y="3506175"/>
                  <a:pt x="3648136" y="3536311"/>
                  <a:pt x="3664679" y="3537226"/>
                </a:cubicBezTo>
                <a:cubicBezTo>
                  <a:pt x="3657322" y="3565147"/>
                  <a:pt x="3674997" y="3558694"/>
                  <a:pt x="3654205" y="3577551"/>
                </a:cubicBezTo>
                <a:cubicBezTo>
                  <a:pt x="3653633" y="3634248"/>
                  <a:pt x="3628736" y="3694092"/>
                  <a:pt x="3637325" y="3749618"/>
                </a:cubicBezTo>
                <a:cubicBezTo>
                  <a:pt x="3631446" y="3736800"/>
                  <a:pt x="3620480" y="3747498"/>
                  <a:pt x="3620258" y="3763981"/>
                </a:cubicBezTo>
                <a:cubicBezTo>
                  <a:pt x="3596667" y="3715365"/>
                  <a:pt x="3630603" y="3842969"/>
                  <a:pt x="3608193" y="3830141"/>
                </a:cubicBezTo>
                <a:cubicBezTo>
                  <a:pt x="3625759" y="3852486"/>
                  <a:pt x="3638965" y="3943841"/>
                  <a:pt x="3616479" y="3951521"/>
                </a:cubicBezTo>
                <a:cubicBezTo>
                  <a:pt x="3607940" y="3994867"/>
                  <a:pt x="3614033" y="4040502"/>
                  <a:pt x="3595498" y="4074157"/>
                </a:cubicBezTo>
                <a:cubicBezTo>
                  <a:pt x="3597477" y="4078342"/>
                  <a:pt x="3598819" y="4082864"/>
                  <a:pt x="3599706" y="4087599"/>
                </a:cubicBezTo>
                <a:lnTo>
                  <a:pt x="3601103" y="4101515"/>
                </a:lnTo>
                <a:lnTo>
                  <a:pt x="3600274" y="4102849"/>
                </a:lnTo>
                <a:cubicBezTo>
                  <a:pt x="3598143" y="4109482"/>
                  <a:pt x="3598077" y="4114144"/>
                  <a:pt x="3598925" y="4117926"/>
                </a:cubicBezTo>
                <a:lnTo>
                  <a:pt x="3600630" y="4121966"/>
                </a:lnTo>
                <a:lnTo>
                  <a:pt x="3600331" y="4132543"/>
                </a:lnTo>
                <a:lnTo>
                  <a:pt x="3601432" y="4154003"/>
                </a:lnTo>
                <a:lnTo>
                  <a:pt x="3600054" y="4157433"/>
                </a:lnTo>
                <a:lnTo>
                  <a:pt x="3599248" y="4188888"/>
                </a:lnTo>
                <a:cubicBezTo>
                  <a:pt x="3598993" y="4188940"/>
                  <a:pt x="3598738" y="4188992"/>
                  <a:pt x="3598484" y="4189044"/>
                </a:cubicBezTo>
                <a:cubicBezTo>
                  <a:pt x="3596754" y="4190111"/>
                  <a:pt x="3595443" y="4192250"/>
                  <a:pt x="3594971" y="4196698"/>
                </a:cubicBezTo>
                <a:cubicBezTo>
                  <a:pt x="3584674" y="4185805"/>
                  <a:pt x="3590455" y="4197885"/>
                  <a:pt x="3589971" y="4211958"/>
                </a:cubicBezTo>
                <a:cubicBezTo>
                  <a:pt x="3573870" y="4198179"/>
                  <a:pt x="3579156" y="4240607"/>
                  <a:pt x="3569135" y="4243705"/>
                </a:cubicBezTo>
                <a:cubicBezTo>
                  <a:pt x="3569142" y="4254351"/>
                  <a:pt x="3568856" y="4265362"/>
                  <a:pt x="3568210" y="4276468"/>
                </a:cubicBezTo>
                <a:lnTo>
                  <a:pt x="3567613" y="4282925"/>
                </a:lnTo>
                <a:cubicBezTo>
                  <a:pt x="3567553" y="4282949"/>
                  <a:pt x="3567492" y="4282974"/>
                  <a:pt x="3567432" y="4282999"/>
                </a:cubicBezTo>
                <a:cubicBezTo>
                  <a:pt x="3566940" y="4284280"/>
                  <a:pt x="3566607" y="4286359"/>
                  <a:pt x="3566464" y="4289697"/>
                </a:cubicBezTo>
                <a:lnTo>
                  <a:pt x="3566526" y="4294698"/>
                </a:lnTo>
                <a:lnTo>
                  <a:pt x="3565367" y="4307225"/>
                </a:lnTo>
                <a:lnTo>
                  <a:pt x="3563841" y="4311164"/>
                </a:lnTo>
                <a:lnTo>
                  <a:pt x="3561610" y="4312189"/>
                </a:lnTo>
                <a:lnTo>
                  <a:pt x="3561734" y="4313408"/>
                </a:lnTo>
                <a:cubicBezTo>
                  <a:pt x="3564537" y="4323096"/>
                  <a:pt x="3569544" y="4327053"/>
                  <a:pt x="3553832" y="4334910"/>
                </a:cubicBezTo>
                <a:cubicBezTo>
                  <a:pt x="3557797" y="4356533"/>
                  <a:pt x="3548502" y="4358433"/>
                  <a:pt x="3542564" y="4385380"/>
                </a:cubicBezTo>
                <a:cubicBezTo>
                  <a:pt x="3547050" y="4398267"/>
                  <a:pt x="3544091" y="4407098"/>
                  <a:pt x="3538724" y="4415150"/>
                </a:cubicBezTo>
                <a:cubicBezTo>
                  <a:pt x="3538633" y="4442707"/>
                  <a:pt x="3529920" y="4465824"/>
                  <a:pt x="3525348" y="4495753"/>
                </a:cubicBezTo>
                <a:cubicBezTo>
                  <a:pt x="3529387" y="4530212"/>
                  <a:pt x="3514579" y="4543935"/>
                  <a:pt x="3509749" y="4575934"/>
                </a:cubicBezTo>
                <a:cubicBezTo>
                  <a:pt x="3519579" y="4606914"/>
                  <a:pt x="3496418" y="4596497"/>
                  <a:pt x="3489779" y="4611927"/>
                </a:cubicBezTo>
                <a:lnTo>
                  <a:pt x="3488856" y="4616508"/>
                </a:lnTo>
                <a:lnTo>
                  <a:pt x="3489486" y="4629163"/>
                </a:lnTo>
                <a:lnTo>
                  <a:pt x="3490242" y="4633947"/>
                </a:lnTo>
                <a:cubicBezTo>
                  <a:pt x="3490570" y="4637233"/>
                  <a:pt x="3490539" y="4639406"/>
                  <a:pt x="3490244" y="4640894"/>
                </a:cubicBezTo>
                <a:lnTo>
                  <a:pt x="3490078" y="4641059"/>
                </a:lnTo>
                <a:lnTo>
                  <a:pt x="3490403" y="4647582"/>
                </a:lnTo>
                <a:cubicBezTo>
                  <a:pt x="3491330" y="4658608"/>
                  <a:pt x="3492590" y="4669354"/>
                  <a:pt x="3494082" y="4679601"/>
                </a:cubicBezTo>
                <a:cubicBezTo>
                  <a:pt x="3484854" y="4687754"/>
                  <a:pt x="3495864" y="4725869"/>
                  <a:pt x="3478421" y="4720918"/>
                </a:cubicBezTo>
                <a:cubicBezTo>
                  <a:pt x="3479918" y="4734712"/>
                  <a:pt x="3487176" y="4743359"/>
                  <a:pt x="3475730" y="4738188"/>
                </a:cubicBezTo>
                <a:cubicBezTo>
                  <a:pt x="3475894" y="4742712"/>
                  <a:pt x="3474928" y="4745450"/>
                  <a:pt x="3473409" y="4747368"/>
                </a:cubicBezTo>
                <a:lnTo>
                  <a:pt x="3472696" y="4747913"/>
                </a:lnTo>
                <a:lnTo>
                  <a:pt x="3476304" y="4778609"/>
                </a:lnTo>
                <a:lnTo>
                  <a:pt x="3475454" y="4782623"/>
                </a:lnTo>
                <a:lnTo>
                  <a:pt x="3479507" y="4802712"/>
                </a:lnTo>
                <a:lnTo>
                  <a:pt x="3480695" y="4813049"/>
                </a:lnTo>
                <a:lnTo>
                  <a:pt x="3482902" y="4816057"/>
                </a:lnTo>
                <a:cubicBezTo>
                  <a:pt x="3484247" y="4819259"/>
                  <a:pt x="3484834" y="4823783"/>
                  <a:pt x="3483703" y="4831270"/>
                </a:cubicBezTo>
                <a:lnTo>
                  <a:pt x="3483090" y="4832984"/>
                </a:lnTo>
                <a:lnTo>
                  <a:pt x="3486378" y="4845654"/>
                </a:lnTo>
                <a:cubicBezTo>
                  <a:pt x="3487893" y="4849755"/>
                  <a:pt x="3489817" y="4853416"/>
                  <a:pt x="3492309" y="4856425"/>
                </a:cubicBezTo>
                <a:cubicBezTo>
                  <a:pt x="3479133" y="4898390"/>
                  <a:pt x="3491371" y="4939174"/>
                  <a:pt x="3489182" y="4985308"/>
                </a:cubicBezTo>
                <a:cubicBezTo>
                  <a:pt x="3492413" y="5037202"/>
                  <a:pt x="3496839" y="5073159"/>
                  <a:pt x="3498182" y="5107346"/>
                </a:cubicBezTo>
                <a:cubicBezTo>
                  <a:pt x="3500266" y="5123329"/>
                  <a:pt x="3506680" y="5240376"/>
                  <a:pt x="3499225" y="5231073"/>
                </a:cubicBezTo>
                <a:cubicBezTo>
                  <a:pt x="3515247" y="5280090"/>
                  <a:pt x="3497607" y="5309911"/>
                  <a:pt x="3504960" y="5364785"/>
                </a:cubicBezTo>
                <a:cubicBezTo>
                  <a:pt x="3487546" y="5393671"/>
                  <a:pt x="3503686" y="5378336"/>
                  <a:pt x="3500486" y="5409009"/>
                </a:cubicBezTo>
                <a:cubicBezTo>
                  <a:pt x="3516561" y="5401350"/>
                  <a:pt x="3491544" y="5446009"/>
                  <a:pt x="3509710" y="5448570"/>
                </a:cubicBezTo>
                <a:cubicBezTo>
                  <a:pt x="3508555" y="5454072"/>
                  <a:pt x="3506859" y="5459319"/>
                  <a:pt x="3505022" y="5464568"/>
                </a:cubicBezTo>
                <a:lnTo>
                  <a:pt x="3504070" y="5467320"/>
                </a:lnTo>
                <a:lnTo>
                  <a:pt x="3503399" y="5478483"/>
                </a:lnTo>
                <a:lnTo>
                  <a:pt x="3499281" y="5481443"/>
                </a:lnTo>
                <a:lnTo>
                  <a:pt x="3499047" y="5616712"/>
                </a:lnTo>
                <a:cubicBezTo>
                  <a:pt x="3502347" y="5628424"/>
                  <a:pt x="3503819" y="5666768"/>
                  <a:pt x="3498775" y="5675291"/>
                </a:cubicBezTo>
                <a:cubicBezTo>
                  <a:pt x="3497984" y="5683547"/>
                  <a:pt x="3500335" y="5692400"/>
                  <a:pt x="3494739" y="5697458"/>
                </a:cubicBezTo>
                <a:cubicBezTo>
                  <a:pt x="3492180" y="5715432"/>
                  <a:pt x="3486290" y="5756597"/>
                  <a:pt x="3483423" y="5783137"/>
                </a:cubicBezTo>
                <a:cubicBezTo>
                  <a:pt x="3491452" y="5796973"/>
                  <a:pt x="3477643" y="5819988"/>
                  <a:pt x="3477532" y="5856699"/>
                </a:cubicBezTo>
                <a:cubicBezTo>
                  <a:pt x="3486776" y="5871818"/>
                  <a:pt x="3477340" y="5881447"/>
                  <a:pt x="3490032" y="5910638"/>
                </a:cubicBezTo>
                <a:cubicBezTo>
                  <a:pt x="3488930" y="5911913"/>
                  <a:pt x="3487924" y="5913488"/>
                  <a:pt x="3487046" y="5915313"/>
                </a:cubicBezTo>
                <a:cubicBezTo>
                  <a:pt x="3481941" y="5925917"/>
                  <a:pt x="3482137" y="5942505"/>
                  <a:pt x="3487484" y="5952365"/>
                </a:cubicBezTo>
                <a:cubicBezTo>
                  <a:pt x="3504666" y="5999029"/>
                  <a:pt x="3505019" y="6042078"/>
                  <a:pt x="3509266" y="6082373"/>
                </a:cubicBezTo>
                <a:cubicBezTo>
                  <a:pt x="3512265" y="6128005"/>
                  <a:pt x="3492950" y="6098121"/>
                  <a:pt x="3509564" y="6154771"/>
                </a:cubicBezTo>
                <a:cubicBezTo>
                  <a:pt x="3503223" y="6161045"/>
                  <a:pt x="3503062" y="6168289"/>
                  <a:pt x="3506404" y="6180433"/>
                </a:cubicBezTo>
                <a:cubicBezTo>
                  <a:pt x="3507378" y="6202614"/>
                  <a:pt x="3491084" y="6201180"/>
                  <a:pt x="3501312" y="6223427"/>
                </a:cubicBezTo>
                <a:cubicBezTo>
                  <a:pt x="3492497" y="6219559"/>
                  <a:pt x="3498753" y="6265580"/>
                  <a:pt x="3489469" y="6255476"/>
                </a:cubicBezTo>
                <a:cubicBezTo>
                  <a:pt x="3481791" y="6270065"/>
                  <a:pt x="3495037" y="6276996"/>
                  <a:pt x="3488398" y="6291462"/>
                </a:cubicBezTo>
                <a:cubicBezTo>
                  <a:pt x="3487099" y="6307679"/>
                  <a:pt x="3497555" y="6282019"/>
                  <a:pt x="3498547" y="6299935"/>
                </a:cubicBezTo>
                <a:cubicBezTo>
                  <a:pt x="3498173" y="6321676"/>
                  <a:pt x="3514193" y="6321381"/>
                  <a:pt x="3494028" y="6338390"/>
                </a:cubicBezTo>
                <a:lnTo>
                  <a:pt x="3486030" y="6396716"/>
                </a:lnTo>
                <a:cubicBezTo>
                  <a:pt x="3491309" y="6409668"/>
                  <a:pt x="3488928" y="6420134"/>
                  <a:pt x="3484103" y="6430386"/>
                </a:cubicBezTo>
                <a:cubicBezTo>
                  <a:pt x="3485763" y="6460632"/>
                  <a:pt x="3478568" y="6488285"/>
                  <a:pt x="3475922" y="6522318"/>
                </a:cubicBezTo>
                <a:cubicBezTo>
                  <a:pt x="3482128" y="6559051"/>
                  <a:pt x="3468277" y="6578006"/>
                  <a:pt x="3465506" y="6614374"/>
                </a:cubicBezTo>
                <a:cubicBezTo>
                  <a:pt x="3478925" y="6650248"/>
                  <a:pt x="3446064" y="6638174"/>
                  <a:pt x="3446789" y="6668768"/>
                </a:cubicBezTo>
                <a:cubicBezTo>
                  <a:pt x="3458869" y="6718505"/>
                  <a:pt x="3435878" y="6667592"/>
                  <a:pt x="3439582" y="6744454"/>
                </a:cubicBezTo>
                <a:cubicBezTo>
                  <a:pt x="3441631" y="6748797"/>
                  <a:pt x="3439393" y="6758101"/>
                  <a:pt x="3436538" y="6757102"/>
                </a:cubicBezTo>
                <a:cubicBezTo>
                  <a:pt x="3437461" y="6773941"/>
                  <a:pt x="3420846" y="6822488"/>
                  <a:pt x="3424061" y="6846522"/>
                </a:cubicBezTo>
                <a:lnTo>
                  <a:pt x="342303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258F838-BCBD-01A1-5FFB-C8083F81F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1" y="2201958"/>
            <a:ext cx="6781800" cy="3900730"/>
          </a:xfrm>
        </p:spPr>
        <p:txBody>
          <a:bodyPr anchor="t">
            <a:normAutofit/>
          </a:bodyPr>
          <a:lstStyle/>
          <a:p>
            <a:r>
              <a:rPr lang="nb-NO" sz="2000"/>
              <a:t>Å klone et Git-repositorium betyr å lage en kopi av prosjektet på din egen datamaskin. Dette lar deg arbeide lokalt og gjøre endringer uten å påvirke det opprinnelige repositoriet før du er klar til å dele endringene.</a:t>
            </a:r>
          </a:p>
        </p:txBody>
      </p:sp>
    </p:spTree>
    <p:extLst>
      <p:ext uri="{BB962C8B-B14F-4D97-AF65-F5344CB8AC3E}">
        <p14:creationId xmlns:p14="http://schemas.microsoft.com/office/powerpoint/2010/main" val="25690505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E2C7CFD9-035D-8A27-63C8-A804DF92B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nb-NO">
                <a:solidFill>
                  <a:srgbClr val="FFFFFF"/>
                </a:solidFill>
              </a:rPr>
              <a:t>Push: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33214D2-AB16-721B-A72B-8513ECB4B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nb-NO" dirty="0"/>
              <a:t>Å dytte (push) betyr å sende endringene du har gjort lokalt til et eksternt </a:t>
            </a:r>
            <a:r>
              <a:rPr lang="nb-NO" dirty="0" err="1"/>
              <a:t>repo</a:t>
            </a:r>
            <a:r>
              <a:rPr lang="nb-NO" dirty="0"/>
              <a:t>.</a:t>
            </a:r>
          </a:p>
          <a:p>
            <a:pPr marL="0" indent="0">
              <a:buNone/>
            </a:pP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5286759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593BBDC3-008A-9D25-3236-342A5B8FB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nb-NO">
                <a:solidFill>
                  <a:srgbClr val="FFFFFF"/>
                </a:solidFill>
              </a:rPr>
              <a:t>Pull/Fetch: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ED61DDD-954A-C1AA-7A2F-BC75F8CB25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nb-NO" dirty="0"/>
              <a:t>Å trekke (pull) betyr å hente endringer fra et eksternt </a:t>
            </a:r>
            <a:r>
              <a:rPr lang="nb-NO" dirty="0" err="1"/>
              <a:t>repositorium</a:t>
            </a:r>
            <a:r>
              <a:rPr lang="nb-NO" dirty="0"/>
              <a:t>, slik at du kan oppdatere din lokale kopi med de nyeste endringene. </a:t>
            </a:r>
          </a:p>
          <a:p>
            <a:r>
              <a:rPr lang="nb-NO" dirty="0"/>
              <a:t>Så om </a:t>
            </a:r>
            <a:r>
              <a:rPr lang="nb-NO" dirty="0" err="1"/>
              <a:t>f.eks</a:t>
            </a:r>
            <a:r>
              <a:rPr lang="nb-NO" dirty="0"/>
              <a:t> noen andre har gjort endringer i en fil kan du oppdatere din fil med de samme endringene ved å </a:t>
            </a:r>
            <a:r>
              <a:rPr lang="nb-NO" dirty="0" err="1"/>
              <a:t>pulle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3249389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709F1D5-B0F1-4714-A239-E5B61C161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28FB460-D3FF-4440-A020-05982A09E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0546" y="1011045"/>
            <a:ext cx="4369859" cy="4369859"/>
          </a:xfrm>
          <a:prstGeom prst="roundRect">
            <a:avLst>
              <a:gd name="adj" fmla="val 27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FECD9521-3E09-02E6-2724-F7A861A4F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826" y="1112969"/>
            <a:ext cx="3937298" cy="4166010"/>
          </a:xfrm>
        </p:spPr>
        <p:txBody>
          <a:bodyPr>
            <a:normAutofit/>
          </a:bodyPr>
          <a:lstStyle/>
          <a:p>
            <a:r>
              <a:rPr lang="nb-NO">
                <a:solidFill>
                  <a:srgbClr val="FFFFFF"/>
                </a:solidFill>
              </a:rPr>
              <a:t>Altså, kort forklart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4C8D6DF-2E40-8FC2-A710-23EE2DACFF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820880"/>
            <a:ext cx="5257799" cy="4889350"/>
          </a:xfrm>
        </p:spPr>
        <p:txBody>
          <a:bodyPr anchor="t">
            <a:normAutofit/>
          </a:bodyPr>
          <a:lstStyle/>
          <a:p>
            <a:r>
              <a:rPr lang="nb-NO" dirty="0" err="1"/>
              <a:t>Git</a:t>
            </a:r>
            <a:r>
              <a:rPr lang="nb-NO" dirty="0"/>
              <a:t> gir utviklere muligheten til å jobbe på prosjekter på en fleksibel måte samtidig som de holder rede på endringer og muliggjør samarbeid. Det er en hjørnestein i moderne programvareutvikling.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18308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98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78">
            <a:extLst>
              <a:ext uri="{FF2B5EF4-FFF2-40B4-BE49-F238E27FC236}">
                <a16:creationId xmlns:a16="http://schemas.microsoft.com/office/drawing/2014/main" id="{026A84AF-6F58-471A-BF1F-10D8C0351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C3094BCB-2337-D9FB-FC30-4F60C9D25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8662"/>
            <a:ext cx="3785513" cy="3728853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/>
              <a:t>LA OSS STARTE</a:t>
            </a:r>
          </a:p>
        </p:txBody>
      </p:sp>
      <p:pic>
        <p:nvPicPr>
          <p:cNvPr id="3074" name="Picture 2" descr="Let`s start! - Happy Minion | Make a Meme">
            <a:extLst>
              <a:ext uri="{FF2B5EF4-FFF2-40B4-BE49-F238E27FC236}">
                <a16:creationId xmlns:a16="http://schemas.microsoft.com/office/drawing/2014/main" id="{8E8E7BE3-619A-F9BA-62D8-088C64A635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7" r="22924" b="-1"/>
          <a:stretch/>
        </p:blipFill>
        <p:spPr bwMode="auto">
          <a:xfrm>
            <a:off x="5009505" y="10"/>
            <a:ext cx="718249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7987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3" name="Rectangle 1062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F60EBCF7-A707-2BFC-D2D9-355C77BF2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9716" y="499397"/>
            <a:ext cx="5929422" cy="16401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 err="1"/>
              <a:t>Hva</a:t>
            </a:r>
            <a:r>
              <a:rPr lang="en-US" sz="4000" dirty="0"/>
              <a:t> er </a:t>
            </a:r>
            <a:r>
              <a:rPr lang="en-US" sz="4000" dirty="0" err="1"/>
              <a:t>Eik</a:t>
            </a:r>
            <a:r>
              <a:rPr lang="en-US" sz="4000" dirty="0"/>
              <a:t>?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AD2136C6-B27C-4333-A895-74BB6E8E3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9717" y="2423821"/>
            <a:ext cx="5929422" cy="351978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 err="1"/>
              <a:t>Eik</a:t>
            </a:r>
            <a:r>
              <a:rPr lang="en-US" sz="2000" dirty="0"/>
              <a:t> er </a:t>
            </a:r>
            <a:r>
              <a:rPr lang="en-US" sz="2000" dirty="0" err="1"/>
              <a:t>Realteks</a:t>
            </a:r>
            <a:r>
              <a:rPr lang="en-US" sz="2000" dirty="0"/>
              <a:t> </a:t>
            </a:r>
            <a:r>
              <a:rPr lang="en-US" sz="2000" dirty="0" err="1"/>
              <a:t>satsning</a:t>
            </a:r>
            <a:r>
              <a:rPr lang="en-US" sz="2000" dirty="0"/>
              <a:t> </a:t>
            </a:r>
            <a:r>
              <a:rPr lang="en-US" sz="2000" dirty="0" err="1"/>
              <a:t>innen</a:t>
            </a:r>
            <a:r>
              <a:rPr lang="en-US" sz="2000" dirty="0"/>
              <a:t> </a:t>
            </a:r>
            <a:r>
              <a:rPr lang="en-US" sz="2000" dirty="0" err="1"/>
              <a:t>studentinvasjnon</a:t>
            </a: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Setter </a:t>
            </a:r>
            <a:r>
              <a:rPr lang="en-US" sz="2000" dirty="0" err="1"/>
              <a:t>studenter</a:t>
            </a:r>
            <a:r>
              <a:rPr lang="en-US" sz="2000" dirty="0"/>
              <a:t> </a:t>
            </a:r>
            <a:r>
              <a:rPr lang="en-US" sz="2000" dirty="0" err="1"/>
              <a:t>ut</a:t>
            </a:r>
            <a:r>
              <a:rPr lang="en-US" sz="2000" dirty="0"/>
              <a:t> I </a:t>
            </a:r>
            <a:r>
              <a:rPr lang="en-US" sz="2000" dirty="0" err="1"/>
              <a:t>prosjekter</a:t>
            </a: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err="1"/>
              <a:t>Arrangerer</a:t>
            </a:r>
            <a:r>
              <a:rPr lang="en-US" sz="2000" dirty="0"/>
              <a:t> workshops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err="1"/>
              <a:t>Arrangerer</a:t>
            </a:r>
            <a:r>
              <a:rPr lang="en-US" sz="2000" dirty="0"/>
              <a:t> hackathon med </a:t>
            </a:r>
            <a:r>
              <a:rPr lang="en-US" sz="2000" dirty="0" err="1"/>
              <a:t>Norges</a:t>
            </a:r>
            <a:r>
              <a:rPr lang="en-US" sz="2000" dirty="0"/>
              <a:t> bank </a:t>
            </a:r>
            <a:r>
              <a:rPr lang="en-US" sz="2000" dirty="0" err="1"/>
              <a:t>på</a:t>
            </a:r>
            <a:r>
              <a:rPr lang="en-US" sz="2000" dirty="0"/>
              <a:t> </a:t>
            </a:r>
            <a:r>
              <a:rPr lang="en-US" sz="2000" dirty="0" err="1"/>
              <a:t>onsdag</a:t>
            </a: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endParaRPr lang="en-US" sz="2000" dirty="0"/>
          </a:p>
        </p:txBody>
      </p:sp>
      <p:pic>
        <p:nvPicPr>
          <p:cNvPr id="1026" name="Picture 2" descr="Eik Lab | Ås">
            <a:extLst>
              <a:ext uri="{FF2B5EF4-FFF2-40B4-BE49-F238E27FC236}">
                <a16:creationId xmlns:a16="http://schemas.microsoft.com/office/drawing/2014/main" id="{606EBCB6-50B1-F347-3000-4ED0732F72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 bwMode="auto">
          <a:xfrm>
            <a:off x="7745506" y="1492624"/>
            <a:ext cx="3765176" cy="376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5" name="Rectangle 1064">
            <a:extLst>
              <a:ext uri="{FF2B5EF4-FFF2-40B4-BE49-F238E27FC236}">
                <a16:creationId xmlns:a16="http://schemas.microsoft.com/office/drawing/2014/main" id="{61707E60-CEC9-4661-AA82-69242EB4B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6116"/>
            <a:ext cx="12191998" cy="46177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7" name="Rectangle 1066">
            <a:extLst>
              <a:ext uri="{FF2B5EF4-FFF2-40B4-BE49-F238E27FC236}">
                <a16:creationId xmlns:a16="http://schemas.microsoft.com/office/drawing/2014/main" id="{8F035CD8-AE30-4146-96F2-036B0CE5E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406115"/>
            <a:ext cx="4076698" cy="464399"/>
          </a:xfrm>
          <a:prstGeom prst="rect">
            <a:avLst/>
          </a:prstGeom>
          <a:gradFill>
            <a:gsLst>
              <a:gs pos="19000">
                <a:srgbClr val="000000">
                  <a:alpha val="46000"/>
                </a:srgbClr>
              </a:gs>
              <a:gs pos="99000">
                <a:schemeClr val="accent1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706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EB09308-C9FD-3483-3F26-D680DCAFA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Hvem er vi?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ABAC007B-EF1E-12D2-6EDB-E4CB8C5EC1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03240" cy="4351338"/>
          </a:xfrm>
        </p:spPr>
        <p:txBody>
          <a:bodyPr/>
          <a:lstStyle/>
          <a:p>
            <a:r>
              <a:rPr lang="nb-NO" b="1" dirty="0"/>
              <a:t>Even Storeheier</a:t>
            </a:r>
          </a:p>
          <a:p>
            <a:r>
              <a:rPr lang="nb-NO" dirty="0"/>
              <a:t>4. året miljøfysikk</a:t>
            </a:r>
          </a:p>
          <a:p>
            <a:r>
              <a:rPr lang="nb-NO" dirty="0"/>
              <a:t>Har vært hjelpegutt på diverse </a:t>
            </a:r>
            <a:r>
              <a:rPr lang="nb-NO" dirty="0" err="1"/>
              <a:t>worshops</a:t>
            </a:r>
            <a:r>
              <a:rPr lang="nb-NO" dirty="0"/>
              <a:t> og mindre prosjekter</a:t>
            </a:r>
          </a:p>
          <a:p>
            <a:endParaRPr lang="nb-NO" dirty="0"/>
          </a:p>
        </p:txBody>
      </p:sp>
      <p:sp>
        <p:nvSpPr>
          <p:cNvPr id="4" name="Plassholder for innhold 2">
            <a:extLst>
              <a:ext uri="{FF2B5EF4-FFF2-40B4-BE49-F238E27FC236}">
                <a16:creationId xmlns:a16="http://schemas.microsoft.com/office/drawing/2014/main" id="{E2357E04-233E-F979-1844-C1169AEE2AA2}"/>
              </a:ext>
            </a:extLst>
          </p:cNvPr>
          <p:cNvSpPr txBox="1">
            <a:spLocks/>
          </p:cNvSpPr>
          <p:nvPr/>
        </p:nvSpPr>
        <p:spPr>
          <a:xfrm>
            <a:off x="6334760" y="1690688"/>
            <a:ext cx="56032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b="1" dirty="0"/>
              <a:t>Stein Oskar Hinderaker</a:t>
            </a:r>
          </a:p>
          <a:p>
            <a:r>
              <a:rPr lang="nb-NO" dirty="0"/>
              <a:t>4. året robotikk</a:t>
            </a:r>
          </a:p>
          <a:p>
            <a:r>
              <a:rPr lang="nb-NO" dirty="0"/>
              <a:t>Vært ansvarlig for workshops</a:t>
            </a:r>
          </a:p>
          <a:p>
            <a:r>
              <a:rPr lang="nb-NO" dirty="0"/>
              <a:t>Mange prosjekter på Eik</a:t>
            </a:r>
          </a:p>
          <a:p>
            <a:r>
              <a:rPr lang="nb-NO" dirty="0"/>
              <a:t>Er i dag min hjelpegutt. Om du trenger hjelp er det bare å huke tak i han!</a:t>
            </a:r>
          </a:p>
          <a:p>
            <a:pPr marL="0" indent="0">
              <a:buNone/>
            </a:pPr>
            <a:r>
              <a:rPr lang="nb-NO" dirty="0"/>
              <a:t> 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051419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00C347B5-E4CB-7820-AE2F-182611864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nb-NO" sz="5400"/>
              <a:t>Kveldsns plan</a:t>
            </a:r>
          </a:p>
        </p:txBody>
      </p:sp>
      <p:sp>
        <p:nvSpPr>
          <p:cNvPr id="1040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9A58C00-AB8B-7422-7C84-1D8E06D89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nb-NO" sz="2200" dirty="0"/>
              <a:t>Hva i huleste er GIT?</a:t>
            </a:r>
          </a:p>
          <a:p>
            <a:r>
              <a:rPr lang="nb-NO" sz="2200" dirty="0"/>
              <a:t>Hva i all verden er </a:t>
            </a:r>
            <a:r>
              <a:rPr lang="nb-NO" sz="2200" dirty="0" err="1"/>
              <a:t>Github</a:t>
            </a:r>
            <a:r>
              <a:rPr lang="nb-NO" sz="2200" dirty="0"/>
              <a:t>?</a:t>
            </a:r>
          </a:p>
          <a:p>
            <a:r>
              <a:rPr lang="nb-NO" sz="2200" dirty="0"/>
              <a:t>Hva </a:t>
            </a:r>
            <a:r>
              <a:rPr lang="nb-NO" sz="2200" dirty="0" err="1"/>
              <a:t>søren</a:t>
            </a:r>
            <a:r>
              <a:rPr lang="nb-NO" sz="2200" dirty="0"/>
              <a:t> er </a:t>
            </a:r>
            <a:r>
              <a:rPr lang="nb-NO" sz="2200" dirty="0" err="1"/>
              <a:t>VsCode</a:t>
            </a:r>
            <a:r>
              <a:rPr lang="nb-NO" sz="2200" dirty="0"/>
              <a:t>?</a:t>
            </a:r>
          </a:p>
          <a:p>
            <a:r>
              <a:rPr lang="nb-NO" sz="2200" dirty="0"/>
              <a:t>Hvordan skal vi koble </a:t>
            </a:r>
            <a:r>
              <a:rPr lang="nb-NO" sz="2200" dirty="0" err="1"/>
              <a:t>Github</a:t>
            </a:r>
            <a:r>
              <a:rPr lang="nb-NO" sz="2200" dirty="0"/>
              <a:t> sammen med </a:t>
            </a:r>
            <a:r>
              <a:rPr lang="nb-NO" sz="2200" dirty="0" err="1"/>
              <a:t>Vsvode</a:t>
            </a:r>
            <a:endParaRPr lang="nb-NO" sz="2200" dirty="0"/>
          </a:p>
          <a:p>
            <a:r>
              <a:rPr lang="nb-NO" sz="2200" dirty="0"/>
              <a:t>Øvingsoppgaver i bruk av </a:t>
            </a:r>
            <a:r>
              <a:rPr lang="nb-NO" sz="2200" dirty="0" err="1"/>
              <a:t>Git</a:t>
            </a:r>
            <a:endParaRPr lang="nb-NO" sz="2200" dirty="0"/>
          </a:p>
        </p:txBody>
      </p:sp>
      <p:pic>
        <p:nvPicPr>
          <p:cNvPr id="1028" name="Picture 4" descr="King penguin | Tokoraki | New Zealand Birds Online">
            <a:extLst>
              <a:ext uri="{FF2B5EF4-FFF2-40B4-BE49-F238E27FC236}">
                <a16:creationId xmlns:a16="http://schemas.microsoft.com/office/drawing/2014/main" id="{778D0CFC-F692-79F2-9DBD-62B3623D13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5" r="24002" b="-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6762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0" name="Freeform: Shape 1039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802086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55F7347F-E891-A5F2-B8B5-4E067669A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408" y="992094"/>
            <a:ext cx="3616913" cy="2795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 oss starte helt fra begynelsen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844C01E-0B08-7AB5-32B9-314F75BD6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6287" y="4121253"/>
            <a:ext cx="3125337" cy="113684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Hva i huleste er GIT????</a:t>
            </a:r>
          </a:p>
        </p:txBody>
      </p:sp>
      <p:pic>
        <p:nvPicPr>
          <p:cNvPr id="1026" name="Picture 2" descr="Meme Git Compilation | by Lulu Ilmaknun Qurotaini | Medium">
            <a:extLst>
              <a:ext uri="{FF2B5EF4-FFF2-40B4-BE49-F238E27FC236}">
                <a16:creationId xmlns:a16="http://schemas.microsoft.com/office/drawing/2014/main" id="{212A7A00-4B7D-76BA-8297-BDEE7B7E18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95751" y="1729961"/>
            <a:ext cx="5708649" cy="3368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6707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0" name="Rectangle 207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7347DDB3-A179-2587-B7C5-608E5738C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Jo, la meg forklare</a:t>
            </a:r>
          </a:p>
        </p:txBody>
      </p:sp>
      <p:sp>
        <p:nvSpPr>
          <p:cNvPr id="208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AB94DCB-8A3B-DAC5-806D-D04C1A279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GIT er et </a:t>
            </a:r>
            <a:r>
              <a:rPr lang="en-US" sz="2200" dirty="0" err="1"/>
              <a:t>distribuert</a:t>
            </a:r>
            <a:r>
              <a:rPr lang="en-US" sz="2200" dirty="0"/>
              <a:t> </a:t>
            </a:r>
            <a:r>
              <a:rPr lang="en-US" sz="2200" dirty="0" err="1"/>
              <a:t>versjonskontrollsystem</a:t>
            </a:r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BÆÆÆÆ! </a:t>
            </a:r>
            <a:r>
              <a:rPr lang="en-US" sz="2200" dirty="0" err="1"/>
              <a:t>Hva</a:t>
            </a:r>
            <a:r>
              <a:rPr lang="en-US" sz="2200" dirty="0"/>
              <a:t> </a:t>
            </a:r>
            <a:r>
              <a:rPr lang="en-US" sz="2200" dirty="0" err="1"/>
              <a:t>søren</a:t>
            </a:r>
            <a:r>
              <a:rPr lang="en-US" sz="2200" dirty="0"/>
              <a:t> </a:t>
            </a:r>
            <a:r>
              <a:rPr lang="en-US" sz="2200" dirty="0" err="1"/>
              <a:t>betyr</a:t>
            </a:r>
            <a:r>
              <a:rPr lang="en-US" sz="2200" dirty="0"/>
              <a:t> det??</a:t>
            </a:r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2052" name="Picture 4" descr="Confused about an Animal's Expressions? - SoulSpring - SoulSpring - A hub  for conscious insights on all things life, wellness, love, transformation  and spirituality">
            <a:extLst>
              <a:ext uri="{FF2B5EF4-FFF2-40B4-BE49-F238E27FC236}">
                <a16:creationId xmlns:a16="http://schemas.microsoft.com/office/drawing/2014/main" id="{3F450617-B887-716A-704B-1BB1FBA875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5" r="12057" b="2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5725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92A274A4-B566-4BB4-8B12-9F8BC12B1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2600">
                <a:latin typeface="+mn-lt"/>
                <a:ea typeface="+mn-ea"/>
                <a:cs typeface="+mn-cs"/>
              </a:rPr>
              <a:t>V</a:t>
            </a:r>
            <a:r>
              <a:rPr lang="en-US" sz="2600" kern="1200">
                <a:latin typeface="+mn-lt"/>
                <a:ea typeface="+mn-ea"/>
                <a:cs typeface="+mn-cs"/>
              </a:rPr>
              <a:t>ersjonskontrollsystem????</a:t>
            </a:r>
            <a:endParaRPr lang="nb-NO" sz="2600"/>
          </a:p>
        </p:txBody>
      </p:sp>
      <p:sp>
        <p:nvSpPr>
          <p:cNvPr id="308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224C4F5-78D4-416E-31A1-1B69E9BCC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nb-NO" sz="2200" dirty="0" err="1"/>
              <a:t>Git</a:t>
            </a:r>
            <a:r>
              <a:rPr lang="nb-NO" sz="2200" dirty="0"/>
              <a:t> er et system som brukes til å spore endringer i kode og gjør det mulig å samarbeide om prosjekter på en effektiv måte.</a:t>
            </a:r>
          </a:p>
          <a:p>
            <a:r>
              <a:rPr lang="nb-NO" sz="2200" dirty="0"/>
              <a:t>GIT er blitt en standard innen programvareutvikling og versjonskontroll</a:t>
            </a:r>
          </a:p>
          <a:p>
            <a:endParaRPr lang="nb-NO" sz="2200" dirty="0"/>
          </a:p>
        </p:txBody>
      </p:sp>
      <p:pic>
        <p:nvPicPr>
          <p:cNvPr id="3074" name="Picture 2" descr="Top 5 Most Intelligent Animals On Earth | The Great Projects">
            <a:extLst>
              <a:ext uri="{FF2B5EF4-FFF2-40B4-BE49-F238E27FC236}">
                <a16:creationId xmlns:a16="http://schemas.microsoft.com/office/drawing/2014/main" id="{947766F6-CAD9-F684-7388-DA2B2E7A82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33" r="26176" b="-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295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DDD2F9D0-3FAA-043A-8717-7672E78F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nb-NO"/>
              <a:t>Versjonskontroll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E507095-37F4-0319-C83E-0B3D96031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nb-NO" sz="2000" dirty="0" err="1"/>
              <a:t>Git</a:t>
            </a:r>
            <a:r>
              <a:rPr lang="nb-NO" sz="2000" dirty="0"/>
              <a:t> lar deg holde styr på endringer i filer over tid. Du kan spore hvem som gjorde hva, når de gjorde det, og hvorfor. Dette er spesielt nyttig når du jobber med team eller når du selv ønsker å huske tidligere tilstander av prosjektet.</a:t>
            </a:r>
          </a:p>
        </p:txBody>
      </p:sp>
      <p:pic>
        <p:nvPicPr>
          <p:cNvPr id="4098" name="Picture 2" descr="Animals Notice Something Missing at the Zoo—People - WSJ">
            <a:extLst>
              <a:ext uri="{FF2B5EF4-FFF2-40B4-BE49-F238E27FC236}">
                <a16:creationId xmlns:a16="http://schemas.microsoft.com/office/drawing/2014/main" id="{B174959C-A971-AA09-391F-627A64054C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98" r="5455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8237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A498B60D-C770-C100-57A3-8B73B9641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dirty="0"/>
              <a:t>OK, vi vet </a:t>
            </a:r>
            <a:r>
              <a:rPr lang="en-US" sz="4600" dirty="0" err="1"/>
              <a:t>nå</a:t>
            </a:r>
            <a:r>
              <a:rPr lang="en-US" sz="4600" dirty="0"/>
              <a:t> </a:t>
            </a:r>
            <a:r>
              <a:rPr lang="en-US" sz="4600" dirty="0" err="1"/>
              <a:t>litt</a:t>
            </a:r>
            <a:r>
              <a:rPr lang="en-US" sz="4600" dirty="0"/>
              <a:t> </a:t>
            </a:r>
            <a:r>
              <a:rPr lang="en-US" sz="4600" dirty="0" err="1"/>
              <a:t>hva</a:t>
            </a:r>
            <a:r>
              <a:rPr lang="en-US" sz="4600" dirty="0"/>
              <a:t> GIT er, men vi </a:t>
            </a:r>
            <a:r>
              <a:rPr lang="en-US" sz="4600" dirty="0" err="1"/>
              <a:t>må</a:t>
            </a:r>
            <a:r>
              <a:rPr lang="en-US" sz="4600" dirty="0"/>
              <a:t> </a:t>
            </a:r>
            <a:r>
              <a:rPr lang="en-US" sz="4600" dirty="0" err="1"/>
              <a:t>lære</a:t>
            </a:r>
            <a:r>
              <a:rPr lang="en-US" sz="4600" dirty="0"/>
              <a:t> </a:t>
            </a:r>
            <a:r>
              <a:rPr lang="en-US" sz="4600" dirty="0" err="1"/>
              <a:t>noen</a:t>
            </a:r>
            <a:r>
              <a:rPr lang="en-US" sz="4600" dirty="0"/>
              <a:t> </a:t>
            </a:r>
            <a:r>
              <a:rPr lang="en-US" sz="4600" dirty="0" err="1"/>
              <a:t>flere</a:t>
            </a:r>
            <a:r>
              <a:rPr lang="en-US" sz="4600" dirty="0"/>
              <a:t> </a:t>
            </a:r>
            <a:r>
              <a:rPr lang="en-US" sz="4600" dirty="0" err="1"/>
              <a:t>begreper</a:t>
            </a:r>
            <a:endParaRPr lang="en-US" sz="4600" dirty="0"/>
          </a:p>
        </p:txBody>
      </p:sp>
      <p:sp>
        <p:nvSpPr>
          <p:cNvPr id="1040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100+] Funny Horse Pictures | Wallpapers.com">
            <a:extLst>
              <a:ext uri="{FF2B5EF4-FFF2-40B4-BE49-F238E27FC236}">
                <a16:creationId xmlns:a16="http://schemas.microsoft.com/office/drawing/2014/main" id="{B8DB89C1-33AA-3A50-332D-5CF14F56D16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31" r="23325" b="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433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615</Words>
  <Application>Microsoft Office PowerPoint</Application>
  <PresentationFormat>Widescreen</PresentationFormat>
  <Paragraphs>59</Paragraphs>
  <Slides>19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4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Wingdings</vt:lpstr>
      <vt:lpstr>Office-tema</vt:lpstr>
      <vt:lpstr>GIT og GITHUB</vt:lpstr>
      <vt:lpstr>Hva er Eik?</vt:lpstr>
      <vt:lpstr>Hvem er vi?</vt:lpstr>
      <vt:lpstr>Kveldsns plan</vt:lpstr>
      <vt:lpstr>La oss starte helt fra begynelsen</vt:lpstr>
      <vt:lpstr>Jo, la meg forklare</vt:lpstr>
      <vt:lpstr>Versjonskontrollsystem????</vt:lpstr>
      <vt:lpstr>Versjonskontroll</vt:lpstr>
      <vt:lpstr>OK, vi vet nå litt hva GIT er, men vi må lære noen flere begreper</vt:lpstr>
      <vt:lpstr>Repository (Repo):</vt:lpstr>
      <vt:lpstr>Commit:</vt:lpstr>
      <vt:lpstr>Branch:</vt:lpstr>
      <vt:lpstr>Pull Request (PR):</vt:lpstr>
      <vt:lpstr>Merge:</vt:lpstr>
      <vt:lpstr>Clone:</vt:lpstr>
      <vt:lpstr>Push:</vt:lpstr>
      <vt:lpstr>Pull/Fetch:</vt:lpstr>
      <vt:lpstr>Altså, kort forklart</vt:lpstr>
      <vt:lpstr>LA OSS STARTE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og GITHUB</dc:title>
  <dc:creator>Even Storeheier</dc:creator>
  <cp:lastModifiedBy>Even Storeheier</cp:lastModifiedBy>
  <cp:revision>2</cp:revision>
  <dcterms:created xsi:type="dcterms:W3CDTF">2023-08-23T13:27:57Z</dcterms:created>
  <dcterms:modified xsi:type="dcterms:W3CDTF">2023-09-25T08:27:38Z</dcterms:modified>
</cp:coreProperties>
</file>

<file path=docProps/thumbnail.jpeg>
</file>